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83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034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5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56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9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76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29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42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047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40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57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A3C77-7F77-4D69-8FB3-6635D7B28F65}" type="datetimeFigureOut">
              <a:rPr lang="zh-CN" altLang="en-US" smtClean="0"/>
              <a:t>2016/4/1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FB05C-E0D3-4728-B9D1-71D0FFC8CF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336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04304" y="2796617"/>
            <a:ext cx="9144000" cy="912499"/>
          </a:xfrm>
        </p:spPr>
        <p:txBody>
          <a:bodyPr>
            <a:normAutofit/>
          </a:bodyPr>
          <a:lstStyle/>
          <a:p>
            <a:r>
              <a:rPr lang="ko-KR" altLang="en-US" sz="2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비지니스 모델 개인 </a:t>
            </a:r>
            <a:r>
              <a:rPr lang="en-US" altLang="ko-KR" sz="2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Hw1</a:t>
            </a:r>
            <a:r>
              <a:rPr lang="en-US" altLang="ko-KR" sz="1800" dirty="0">
                <a:latin typeface="Gungsuh" panose="02030600000101010101" pitchFamily="18" charset="-127"/>
                <a:ea typeface="Gungsuh" panose="02030600000101010101" pitchFamily="18" charset="-127"/>
              </a:rPr>
              <a:t/>
            </a:r>
            <a:br>
              <a:rPr lang="en-US" altLang="ko-KR" sz="1800" dirty="0">
                <a:latin typeface="Gungsuh" panose="02030600000101010101" pitchFamily="18" charset="-127"/>
                <a:ea typeface="Gungsuh" panose="02030600000101010101" pitchFamily="18" charset="-127"/>
              </a:rPr>
            </a:br>
            <a:endParaRPr lang="zh-CN" altLang="en-US" sz="1800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53848" y="5138670"/>
            <a:ext cx="28977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 smtClean="0"/>
              <a:t>12201018</a:t>
            </a:r>
          </a:p>
          <a:p>
            <a:pPr algn="r"/>
            <a:r>
              <a:rPr lang="ko-KR" altLang="en-US" dirty="0" smtClean="0"/>
              <a:t>경영정보 </a:t>
            </a:r>
            <a:endParaRPr lang="en-US" altLang="ko-KR" dirty="0" smtClean="0"/>
          </a:p>
          <a:p>
            <a:pPr algn="r"/>
            <a:r>
              <a:rPr lang="ko-KR" altLang="en-US" dirty="0" smtClean="0"/>
              <a:t>리군일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1693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407887" y="2511380"/>
            <a:ext cx="1683043" cy="157122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옷 제조공장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5204934" y="2739755"/>
            <a:ext cx="1313645" cy="127500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디 메이컬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9178343" y="2724052"/>
            <a:ext cx="1313645" cy="1275009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고객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3231152" y="3133631"/>
            <a:ext cx="1692000" cy="0"/>
          </a:xfrm>
          <a:prstGeom prst="straightConnector1">
            <a:avLst/>
          </a:prstGeom>
          <a:ln>
            <a:tailEnd type="triangle"/>
          </a:ln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6931400" y="3132698"/>
            <a:ext cx="183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3195152" y="3736906"/>
            <a:ext cx="1764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6966460" y="3623475"/>
            <a:ext cx="1764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072044" y="3845487"/>
            <a:ext cx="1782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옷 디자인 제공</a:t>
            </a:r>
            <a:endParaRPr lang="zh-CN" altLang="en-US" sz="1600" dirty="0"/>
          </a:p>
        </p:txBody>
      </p:sp>
      <p:sp>
        <p:nvSpPr>
          <p:cNvPr id="20" name="文本框 19"/>
          <p:cNvSpPr txBox="1"/>
          <p:nvPr/>
        </p:nvSpPr>
        <p:spPr>
          <a:xfrm>
            <a:off x="3209728" y="2794144"/>
            <a:ext cx="1837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옷 디자인 제공</a:t>
            </a:r>
            <a:endParaRPr lang="zh-CN" altLang="en-US" sz="1600" dirty="0"/>
          </a:p>
        </p:txBody>
      </p:sp>
      <p:sp>
        <p:nvSpPr>
          <p:cNvPr id="21" name="文本框 20"/>
          <p:cNvSpPr txBox="1"/>
          <p:nvPr/>
        </p:nvSpPr>
        <p:spPr>
          <a:xfrm>
            <a:off x="6948082" y="2714047"/>
            <a:ext cx="1782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디자인 한 옷 제공</a:t>
            </a:r>
            <a:endParaRPr lang="zh-CN" altLang="en-US" sz="1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6929521" y="3703573"/>
            <a:ext cx="183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돈 지불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3226984" y="4137300"/>
            <a:ext cx="1837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수익의 </a:t>
            </a:r>
            <a:r>
              <a:rPr lang="en-US" altLang="ko-KR" sz="1400" dirty="0" smtClean="0"/>
              <a:t>40% </a:t>
            </a:r>
            <a:r>
              <a:rPr lang="ko-KR" altLang="en-US" sz="1400" dirty="0" smtClean="0"/>
              <a:t>지불</a:t>
            </a:r>
            <a:endParaRPr lang="zh-CN" altLang="en-US" sz="1400" dirty="0"/>
          </a:p>
        </p:txBody>
      </p:sp>
      <p:sp>
        <p:nvSpPr>
          <p:cNvPr id="28" name="文本框 27"/>
          <p:cNvSpPr txBox="1"/>
          <p:nvPr/>
        </p:nvSpPr>
        <p:spPr>
          <a:xfrm>
            <a:off x="6876308" y="2411917"/>
            <a:ext cx="5048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싸이트나 엡으로 통해 셈풀등 제공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862884" y="489398"/>
            <a:ext cx="3833611" cy="76944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4400" dirty="0" err="1" smtClean="0"/>
              <a:t>Dmaker</a:t>
            </a:r>
            <a:endParaRPr lang="zh-CN" altLang="en-US" sz="4400" dirty="0"/>
          </a:p>
        </p:txBody>
      </p:sp>
      <p:sp>
        <p:nvSpPr>
          <p:cNvPr id="3" name="文本框 2"/>
          <p:cNvSpPr txBox="1"/>
          <p:nvPr/>
        </p:nvSpPr>
        <p:spPr>
          <a:xfrm>
            <a:off x="6966460" y="544947"/>
            <a:ext cx="45140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BM</a:t>
            </a:r>
            <a:r>
              <a:rPr lang="en-US" altLang="zh-CN" dirty="0" smtClean="0"/>
              <a:t>:</a:t>
            </a:r>
            <a:r>
              <a:rPr lang="ko-KR" altLang="en-US" dirty="0" smtClean="0"/>
              <a:t>플렛폼형</a:t>
            </a:r>
            <a:r>
              <a:rPr lang="en-US" altLang="ko-KR" dirty="0" smtClean="0"/>
              <a:t>l</a:t>
            </a:r>
            <a:r>
              <a:rPr lang="ko-KR" altLang="en-US" dirty="0" smtClean="0"/>
              <a:t>수익공식</a:t>
            </a:r>
            <a:r>
              <a:rPr lang="en-US" altLang="ko-KR" dirty="0" smtClean="0"/>
              <a:t>l</a:t>
            </a:r>
            <a:r>
              <a:rPr lang="ko-KR" altLang="en-US" dirty="0" smtClean="0"/>
              <a:t>회원형</a:t>
            </a:r>
            <a:r>
              <a:rPr lang="en-US" altLang="ko-KR" dirty="0" smtClean="0"/>
              <a:t>l</a:t>
            </a:r>
            <a:r>
              <a:rPr lang="ko-KR" altLang="en-US" dirty="0" smtClean="0"/>
              <a:t> 개인맞춤       플렛폼형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9492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Hw1风险创业</Template>
  <TotalTime>51</TotalTime>
  <Words>44</Words>
  <Application>Microsoft Office PowerPoint</Application>
  <PresentationFormat>宽屏</PresentationFormat>
  <Paragraphs>15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Gungsuh</vt:lpstr>
      <vt:lpstr>맑은 고딕</vt:lpstr>
      <vt:lpstr>宋体</vt:lpstr>
      <vt:lpstr>Arial</vt:lpstr>
      <vt:lpstr>Calibri</vt:lpstr>
      <vt:lpstr>Calibri Light</vt:lpstr>
      <vt:lpstr>Office 主题</vt:lpstr>
      <vt:lpstr>비지니스 모델 개인 Hw1 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jr29N1</dc:creator>
  <cp:lastModifiedBy>jr29N1</cp:lastModifiedBy>
  <cp:revision>8</cp:revision>
  <dcterms:created xsi:type="dcterms:W3CDTF">2016-03-29T02:16:35Z</dcterms:created>
  <dcterms:modified xsi:type="dcterms:W3CDTF">2016-04-01T05:16:43Z</dcterms:modified>
</cp:coreProperties>
</file>